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1" autoAdjust="0"/>
    <p:restoredTop sz="94676" autoAdjust="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D40D3-4D77-40EF-B89D-0DC79261136C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7C5FB8F-E776-41F9-8D8A-C17D25D7BD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61D40D3-4D77-40EF-B89D-0DC79261136C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A7C5FB8F-E776-41F9-8D8A-C17D25D7BD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D40D3-4D77-40EF-B89D-0DC79261136C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5FB8F-E776-41F9-8D8A-C17D25D7BD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D40D3-4D77-40EF-B89D-0DC79261136C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5FB8F-E776-41F9-8D8A-C17D25D7BD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5FB8F-E776-41F9-8D8A-C17D25D7BD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D40D3-4D77-40EF-B89D-0DC79261136C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D40D3-4D77-40EF-B89D-0DC79261136C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5FB8F-E776-41F9-8D8A-C17D25D7BD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D40D3-4D77-40EF-B89D-0DC79261136C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5FB8F-E776-41F9-8D8A-C17D25D7BD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61D40D3-4D77-40EF-B89D-0DC79261136C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7C5FB8F-E776-41F9-8D8A-C17D25D7BD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D40D3-4D77-40EF-B89D-0DC79261136C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7C5FB8F-E776-41F9-8D8A-C17D25D7BD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D40D3-4D77-40EF-B89D-0DC79261136C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5FB8F-E776-41F9-8D8A-C17D25D7BD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D40D3-4D77-40EF-B89D-0DC79261136C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5FB8F-E776-41F9-8D8A-C17D25D7BD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61D40D3-4D77-40EF-B89D-0DC79261136C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A7C5FB8F-E776-41F9-8D8A-C17D25D7BD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Тема </a:t>
            </a:r>
            <a:r>
              <a:rPr lang="ru-RU" sz="2850" dirty="0" smtClean="0"/>
              <a:t>урока</a:t>
            </a:r>
            <a:endParaRPr lang="ru-RU" sz="285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Треугольник.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1. Какую фигуру называют треугольником?</a:t>
            </a:r>
            <a:br>
              <a:rPr lang="ru-RU" dirty="0"/>
            </a:br>
            <a:r>
              <a:rPr lang="ru-RU" dirty="0"/>
              <a:t>2. Перечислите элементы треугольника.</a:t>
            </a:r>
            <a:br>
              <a:rPr lang="ru-RU" dirty="0"/>
            </a:br>
            <a:r>
              <a:rPr lang="ru-RU" dirty="0"/>
              <a:t>3. Назовите виды треугольников по углам.</a:t>
            </a:r>
            <a:br>
              <a:rPr lang="ru-RU" dirty="0"/>
            </a:br>
            <a:r>
              <a:rPr lang="ru-RU" dirty="0"/>
              <a:t>4. Назовите виды треугольников по сторонам.</a:t>
            </a:r>
            <a:br>
              <a:rPr lang="ru-RU" dirty="0"/>
            </a:br>
            <a:r>
              <a:rPr lang="ru-RU" dirty="0"/>
              <a:t>5. Какой треугольник называется равносторонним?</a:t>
            </a:r>
            <a:br>
              <a:rPr lang="ru-RU" dirty="0"/>
            </a:br>
            <a:r>
              <a:rPr lang="ru-RU" dirty="0"/>
              <a:t>6. Как называется третья сторона в равнобедренном треугольнике?</a:t>
            </a:r>
            <a:br>
              <a:rPr lang="ru-RU" dirty="0"/>
            </a:br>
            <a:r>
              <a:rPr lang="ru-RU" dirty="0"/>
              <a:t>7. Перечислите свойства равнобедренного треугольника.</a:t>
            </a:r>
            <a:br>
              <a:rPr lang="ru-RU" dirty="0"/>
            </a:br>
            <a:r>
              <a:rPr lang="ru-RU" dirty="0"/>
              <a:t>8. Перечислите свойства равностороннего треугольника.</a:t>
            </a:r>
            <a:br>
              <a:rPr lang="ru-RU" dirty="0"/>
            </a:br>
            <a:r>
              <a:rPr lang="ru-RU" dirty="0"/>
              <a:t>9. Перечислите свойства прямоугольного треугольника.</a:t>
            </a:r>
            <a:br>
              <a:rPr lang="ru-RU" dirty="0"/>
            </a:br>
            <a:r>
              <a:rPr lang="ru-RU" dirty="0"/>
              <a:t>10. Что такое неравенство треугольника?</a:t>
            </a:r>
            <a:br>
              <a:rPr lang="ru-RU" dirty="0"/>
            </a:br>
            <a:r>
              <a:rPr lang="ru-RU" dirty="0"/>
              <a:t>11. Признаки равенства треугольников.</a:t>
            </a:r>
            <a:br>
              <a:rPr lang="ru-RU" dirty="0"/>
            </a:br>
            <a:r>
              <a:rPr lang="ru-RU" dirty="0"/>
              <a:t>12. Признаки подобия треугольников.</a:t>
            </a:r>
            <a:br>
              <a:rPr lang="ru-RU" dirty="0"/>
            </a:b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13. . В треугольнике KLN, KL=6,4 </a:t>
            </a:r>
            <a:r>
              <a:rPr lang="ru-RU" dirty="0" err="1"/>
              <a:t>cм</a:t>
            </a:r>
            <a:r>
              <a:rPr lang="ru-RU" dirty="0"/>
              <a:t>, LN=17,5 см, KN=7,5 см. Какой угол треугольника наибольший, какой наименьший?</a:t>
            </a:r>
          </a:p>
          <a:p>
            <a:r>
              <a:rPr lang="ru-RU" dirty="0"/>
              <a:t>14. Существует ли треугольник с данными сторонами?</a:t>
            </a:r>
          </a:p>
          <a:p>
            <a:r>
              <a:rPr lang="ru-RU" dirty="0"/>
              <a:t>1) 7 см, 7 см, 7 см.</a:t>
            </a:r>
            <a:br>
              <a:rPr lang="ru-RU" dirty="0"/>
            </a:br>
            <a:r>
              <a:rPr lang="ru-RU" dirty="0"/>
              <a:t>2) 3 м, 6 м, 2 м.</a:t>
            </a:r>
            <a:br>
              <a:rPr lang="ru-RU" dirty="0"/>
            </a:br>
            <a:r>
              <a:rPr lang="ru-RU" dirty="0"/>
              <a:t>3) 12 дм, 3 дм, 9 дм.</a:t>
            </a:r>
            <a:br>
              <a:rPr lang="ru-RU" dirty="0"/>
            </a:br>
            <a:r>
              <a:rPr lang="ru-RU" dirty="0"/>
              <a:t>4) 3 см, 4 см, 5 см.</a:t>
            </a:r>
          </a:p>
          <a:p>
            <a:r>
              <a:rPr lang="ru-RU" dirty="0"/>
              <a:t>15. Как называется треугольник со сторонами 3, 4, 5?</a:t>
            </a:r>
          </a:p>
          <a:p>
            <a:r>
              <a:rPr lang="ru-RU" dirty="0"/>
              <a:t>16.Сформулировать теорему Пифагора.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17.Укажите ,какой из рисунков содержит треугольники ,к которым применима теорема Пифагора?</a:t>
            </a:r>
            <a:endParaRPr lang="ru-RU" dirty="0"/>
          </a:p>
        </p:txBody>
      </p:sp>
      <p:pic>
        <p:nvPicPr>
          <p:cNvPr id="4" name="Содержимое 3" descr="hello_html_7078b7bc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71670" y="2928934"/>
            <a:ext cx="4929222" cy="1657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17. Укажите, какой из рисунков содержит треугольники, к которым применима теорема Пифагора.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Боковая </a:t>
            </a:r>
            <a:r>
              <a:rPr lang="ru-RU" dirty="0"/>
              <a:t>сторона равнобедренного треугольника равна 10см, а высота, проведенная  к основанию, равна 6 см. Найти площадь треугольника. 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  Задача 1.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Сторона </a:t>
            </a:r>
            <a:r>
              <a:rPr lang="ru-RU" dirty="0"/>
              <a:t>ромба равна 13см, а одна из диагоналей 10см. Найти вторую диагональ ромба.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  Задача 2.         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Катет </a:t>
            </a:r>
            <a:r>
              <a:rPr lang="ru-RU" dirty="0"/>
              <a:t>прямоугольного треугольника равен 8, гипотенуза 10. Найти высоту, проведенную к гипотенузе.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Задача 3.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pPr>
              <a:buNone/>
            </a:pPr>
            <a:r>
              <a:rPr lang="ru-RU" b="1" dirty="0"/>
              <a:t> </a:t>
            </a:r>
            <a:r>
              <a:rPr lang="ru-RU" b="1" dirty="0" smtClean="0"/>
              <a:t>                      </a:t>
            </a:r>
            <a:r>
              <a:rPr lang="ru-RU" b="1" dirty="0"/>
              <a:t>№ 492, № 499( б).</a:t>
            </a: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              Домашнее </a:t>
            </a:r>
            <a:r>
              <a:rPr lang="ru-RU" b="1" dirty="0"/>
              <a:t>задание.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29</TotalTime>
  <Words>126</Words>
  <Application>Microsoft Office PowerPoint</Application>
  <PresentationFormat>Экран (4:3)</PresentationFormat>
  <Paragraphs>28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Бумажная</vt:lpstr>
      <vt:lpstr>Треугольник.</vt:lpstr>
      <vt:lpstr>Вопросы</vt:lpstr>
      <vt:lpstr>Слайд 3</vt:lpstr>
      <vt:lpstr>17.Укажите ,какой из рисунков содержит треугольники ,к которым применима теорема Пифагора?</vt:lpstr>
      <vt:lpstr>                         Задача 1.</vt:lpstr>
      <vt:lpstr>                         Задача 2.            </vt:lpstr>
      <vt:lpstr>                       Задача 3.</vt:lpstr>
      <vt:lpstr>              Домашнее задание.  </vt:lpstr>
    </vt:vector>
  </TitlesOfParts>
  <Company>УО г. Кувандык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Треугольники.</dc:title>
  <dc:creator>Марычева Елена Сергеевна</dc:creator>
  <cp:lastModifiedBy>User</cp:lastModifiedBy>
  <cp:revision>5</cp:revision>
  <dcterms:created xsi:type="dcterms:W3CDTF">2008-12-31T19:31:08Z</dcterms:created>
  <dcterms:modified xsi:type="dcterms:W3CDTF">2016-09-20T16:32:14Z</dcterms:modified>
</cp:coreProperties>
</file>